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12"/>
  </p:notesMasterIdLst>
  <p:sldIdLst>
    <p:sldId id="609" r:id="rId6"/>
    <p:sldId id="658" r:id="rId7"/>
    <p:sldId id="662" r:id="rId8"/>
    <p:sldId id="663" r:id="rId9"/>
    <p:sldId id="664" r:id="rId10"/>
    <p:sldId id="6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006699"/>
    <a:srgbClr val="EAEAEA"/>
    <a:srgbClr val="D9F3FF"/>
    <a:srgbClr val="2971A9"/>
    <a:srgbClr val="FFB48F"/>
    <a:srgbClr val="FFCC00"/>
    <a:srgbClr val="FCE3B2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89F94-2366-42B1-BD34-0AA4E3D72D49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D1F99-826B-41AF-B843-AE625B6D7D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86361"/>
            <a:ext cx="9144000" cy="21000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5023"/>
            <a:ext cx="9144000" cy="9406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33" y="679451"/>
            <a:ext cx="6803726" cy="20362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18688" y="6509046"/>
            <a:ext cx="57546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Champions and Practitioners of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004380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Tex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5250"/>
            <a:ext cx="3914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>
              <a:defRPr smtClean="0">
                <a:latin typeface="Centur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Century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04B06864-51BD-4677-8EF8-CA6747B6CCCF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7ECC744D-6635-4AB1-BDC9-44874ED5D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1" y="1728539"/>
            <a:ext cx="1138447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61" y="4243226"/>
            <a:ext cx="11384478" cy="10145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7DA0-D41D-4347-9BBB-B9BAB563C5AD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D7E0-C8BC-4CBA-8FDB-A543DC05A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1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A1FC-7B74-4B57-A508-5D7381824D23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4A2D-A2E3-4120-B6DA-B02E1AD1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709738"/>
            <a:ext cx="1151906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1" y="4589463"/>
            <a:ext cx="1151906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040D-E828-4DE8-8E4E-736D9206078F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BF121-EF17-4F0F-AF4A-CCDA91BBD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4654"/>
            <a:ext cx="11519065" cy="882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761" y="2455524"/>
            <a:ext cx="5616039" cy="3721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55524"/>
            <a:ext cx="5750626" cy="37214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418A-4AA3-41DA-A514-7C25B89E0C6E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08AD-9FDE-4045-BEC5-B4D3F4055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0" y="1376737"/>
            <a:ext cx="11519065" cy="100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761" y="2381625"/>
            <a:ext cx="55938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762" y="3205537"/>
            <a:ext cx="5593814" cy="29841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59257"/>
            <a:ext cx="57506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05537"/>
            <a:ext cx="5750626" cy="2984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038E-DB2B-40C2-9A73-DBAD09379A45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879D-F0D1-4054-A3A3-B7755BC18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34ABB-1B47-4E9E-A374-87819C736176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9D1F-80C3-427C-90DB-936D977B5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3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80ED-94C0-492C-9C15-9DF70D24503E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A8E3-B9D4-4CD7-B4D1-938C1265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1" y="1458929"/>
            <a:ext cx="4368265" cy="1130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58930"/>
            <a:ext cx="6739638" cy="440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762" y="2671280"/>
            <a:ext cx="4368264" cy="31977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8777-0F45-406A-A3DB-A6B28DFA94F4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7B74-C759-4CC2-AEB3-50625768B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95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62" y="1443519"/>
            <a:ext cx="4368263" cy="1186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4337" y="1443519"/>
            <a:ext cx="6888489" cy="441753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762" y="2753474"/>
            <a:ext cx="4368264" cy="3115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B3F-0671-46DC-BD71-A1E769B99FFE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D4FA-B509-4EED-BA01-F46BF7FE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7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889504"/>
            <a:ext cx="10515600" cy="167297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41" y="679451"/>
            <a:ext cx="6803726" cy="20362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11412"/>
            <a:ext cx="5489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Champions and Practitioners of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62502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456" y="365125"/>
            <a:ext cx="808793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8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8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9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35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4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7535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2656" y="365125"/>
            <a:ext cx="8391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4950" y="63264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724D-AC68-E844-9254-CBB0734E74A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4"/>
          <a:stretch/>
        </p:blipFill>
        <p:spPr>
          <a:xfrm>
            <a:off x="417691" y="533345"/>
            <a:ext cx="2544965" cy="98912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537719"/>
            <a:ext cx="54608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Segoe Print" panose="02000600000000000000" pitchFamily="2" charset="0"/>
              </a:rPr>
              <a:t>Champions and Practitioners of Systems Engineering</a:t>
            </a:r>
          </a:p>
        </p:txBody>
      </p:sp>
    </p:spTree>
    <p:extLst>
      <p:ext uri="{BB962C8B-B14F-4D97-AF65-F5344CB8AC3E}">
        <p14:creationId xmlns:p14="http://schemas.microsoft.com/office/powerpoint/2010/main" val="116343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971A9"/>
          </a:solidFill>
          <a:latin typeface="Optima" charset="0"/>
          <a:ea typeface="Optima" charset="0"/>
          <a:cs typeface="Opti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971A9"/>
        </a:buClr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71A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71A9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71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971A9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38650" y="325438"/>
            <a:ext cx="748347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3225" y="1884363"/>
            <a:ext cx="115189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188075"/>
            <a:ext cx="300513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B1600758-BEDF-43E4-A69D-C219A609701A}" type="datetimeFigureOut">
              <a:rPr lang="en-US"/>
              <a:pPr>
                <a:defRPr/>
              </a:pPr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188075"/>
            <a:ext cx="48768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8925" y="6188075"/>
            <a:ext cx="27432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>
              <a:defRPr/>
            </a:pPr>
            <a:fld id="{4B797474-06F1-41CA-97B4-B2206201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2" descr="Text&#10;&#10;Description automatically generated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52413" y="95250"/>
            <a:ext cx="3914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971A9"/>
          </a:solidFill>
          <a:latin typeface="Century" panose="02040604050505020304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971A9"/>
          </a:solidFill>
          <a:latin typeface="Centur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971A9"/>
        </a:buClr>
        <a:buFont typeface="Arial" charset="0"/>
        <a:buChar char="•"/>
        <a:defRPr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971A9"/>
        </a:buClr>
        <a:buFont typeface="Arial" charset="0"/>
        <a:buChar char="•"/>
        <a:defRPr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971A9"/>
        </a:buClr>
        <a:buFont typeface="Arial" charset="0"/>
        <a:buChar char="•"/>
        <a:defRPr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971A9"/>
        </a:buClr>
        <a:buFont typeface="Arial" charset="0"/>
        <a:buChar char="•"/>
        <a:defRPr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2971A9"/>
        </a:buClr>
        <a:buFont typeface="Arial" charset="0"/>
        <a:buChar char="•"/>
        <a:defRPr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cose.org/products-and-publications/digital-systems-engineering-process-mode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2F16-C616-1CF1-542E-55D9DEE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185887"/>
            <a:ext cx="10515600" cy="26378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4000" dirty="0"/>
              <a:t>INCOSE Chesapeake Chapter Webinar </a:t>
            </a:r>
            <a:br>
              <a:rPr lang="en-US" sz="4800" dirty="0"/>
            </a:b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INCOSE SEP Certification</a:t>
            </a:r>
            <a:br>
              <a:rPr lang="en-US" sz="4800" dirty="0"/>
            </a:br>
            <a:r>
              <a:rPr lang="en-US" sz="3600" dirty="0"/>
              <a:t>Part 4</a:t>
            </a:r>
            <a:br>
              <a:rPr lang="en-US" sz="4800" dirty="0"/>
            </a:br>
            <a:r>
              <a:rPr lang="en-US" sz="3000" dirty="0"/>
              <a:t>June 24, 2023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38772-1841-D423-47B0-FF99B82A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1724D-AC68-E844-9254-CBB0734E74A2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31299-29B8-FF12-188A-58BD6B6E074A}"/>
              </a:ext>
            </a:extLst>
          </p:cNvPr>
          <p:cNvSpPr txBox="1"/>
          <p:nvPr/>
        </p:nvSpPr>
        <p:spPr>
          <a:xfrm>
            <a:off x="8222427" y="6297010"/>
            <a:ext cx="312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2971A9"/>
                </a:solidFill>
              </a:rPr>
              <a:t>Host: Dr. Steve Biemer, CSEP</a:t>
            </a:r>
          </a:p>
        </p:txBody>
      </p:sp>
    </p:spTree>
    <p:extLst>
      <p:ext uri="{BB962C8B-B14F-4D97-AF65-F5344CB8AC3E}">
        <p14:creationId xmlns:p14="http://schemas.microsoft.com/office/powerpoint/2010/main" val="276677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2656" y="1"/>
            <a:ext cx="9229344" cy="797248"/>
          </a:xfrm>
        </p:spPr>
        <p:txBody>
          <a:bodyPr/>
          <a:lstStyle/>
          <a:p>
            <a:r>
              <a:rPr lang="en-US" dirty="0"/>
              <a:t>INCOSE Systems Engineering Process Model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9FFC81B-64C5-2C56-67F3-9F06B98F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950" y="6326483"/>
            <a:ext cx="2743200" cy="365125"/>
          </a:xfrm>
        </p:spPr>
        <p:txBody>
          <a:bodyPr/>
          <a:lstStyle/>
          <a:p>
            <a:fld id="{0A41724D-AC68-E844-9254-CBB0734E74A2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0206B-3D96-4823-05B2-685E60103BFD}"/>
              </a:ext>
            </a:extLst>
          </p:cNvPr>
          <p:cNvSpPr txBox="1"/>
          <p:nvPr/>
        </p:nvSpPr>
        <p:spPr>
          <a:xfrm>
            <a:off x="188468" y="2804960"/>
            <a:ext cx="45487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https://www.incose.org/products-and-publications/digital-systems-engineering-process-model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F20BC-EBDC-4196-93F4-9596715E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66" y="759725"/>
            <a:ext cx="6711484" cy="59147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754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9FFC81B-64C5-2C56-67F3-9F06B98F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950" y="6326483"/>
            <a:ext cx="2743200" cy="365125"/>
          </a:xfrm>
        </p:spPr>
        <p:txBody>
          <a:bodyPr/>
          <a:lstStyle/>
          <a:p>
            <a:fld id="{0A41724D-AC68-E844-9254-CBB0734E74A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527E7-FA59-2A7A-3722-495E9283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94" y="250253"/>
            <a:ext cx="6556234" cy="644135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3B16D7-8C2C-C657-DB22-5CD46679C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16" y="2142657"/>
            <a:ext cx="4277746" cy="376994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E44BD2-1562-2FE3-9D29-2E44B0F197CC}"/>
              </a:ext>
            </a:extLst>
          </p:cNvPr>
          <p:cNvSpPr/>
          <p:nvPr/>
        </p:nvSpPr>
        <p:spPr>
          <a:xfrm>
            <a:off x="1022888" y="4471261"/>
            <a:ext cx="1356102" cy="348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07202F-EBB9-4D16-634C-26F66F7C4F28}"/>
              </a:ext>
            </a:extLst>
          </p:cNvPr>
          <p:cNvCxnSpPr>
            <a:cxnSpLocks/>
            <a:stCxn id="9" idx="7"/>
            <a:endCxn id="5" idx="1"/>
          </p:cNvCxnSpPr>
          <p:nvPr/>
        </p:nvCxnSpPr>
        <p:spPr>
          <a:xfrm flipV="1">
            <a:off x="2180393" y="3470931"/>
            <a:ext cx="2910801" cy="10513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AE5670-6505-BEA6-3EDF-E9D9A4537924}"/>
              </a:ext>
            </a:extLst>
          </p:cNvPr>
          <p:cNvSpPr/>
          <p:nvPr/>
        </p:nvSpPr>
        <p:spPr>
          <a:xfrm>
            <a:off x="5011119" y="601851"/>
            <a:ext cx="1356102" cy="545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9FFC81B-64C5-2C56-67F3-9F06B98F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950" y="6326483"/>
            <a:ext cx="2743200" cy="365125"/>
          </a:xfrm>
        </p:spPr>
        <p:txBody>
          <a:bodyPr/>
          <a:lstStyle/>
          <a:p>
            <a:fld id="{0A41724D-AC68-E844-9254-CBB0734E74A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527E7-FA59-2A7A-3722-495E9283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94" y="250253"/>
            <a:ext cx="6556234" cy="644135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513262-28C8-D2FD-6A37-78470332842D}"/>
              </a:ext>
            </a:extLst>
          </p:cNvPr>
          <p:cNvSpPr/>
          <p:nvPr/>
        </p:nvSpPr>
        <p:spPr>
          <a:xfrm>
            <a:off x="5011119" y="601851"/>
            <a:ext cx="1356102" cy="545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B96B93-C43C-EEEA-7707-A0732F51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0" y="2006799"/>
            <a:ext cx="3448531" cy="21624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BBF713-D867-8EE7-9160-330908D919AF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3425125" y="1067058"/>
            <a:ext cx="1784591" cy="13041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72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2C1D64-5B8F-BF5E-82E7-F1635A49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0" y="2006799"/>
            <a:ext cx="3448531" cy="2162477"/>
          </a:xfrm>
          <a:prstGeom prst="rect">
            <a:avLst/>
          </a:prstGeom>
        </p:spPr>
      </p:pic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9FFC81B-64C5-2C56-67F3-9F06B98F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950" y="6326483"/>
            <a:ext cx="2743200" cy="365125"/>
          </a:xfrm>
        </p:spPr>
        <p:txBody>
          <a:bodyPr/>
          <a:lstStyle/>
          <a:p>
            <a:fld id="{0A41724D-AC68-E844-9254-CBB0734E74A2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13262-28C8-D2FD-6A37-78470332842D}"/>
              </a:ext>
            </a:extLst>
          </p:cNvPr>
          <p:cNvSpPr/>
          <p:nvPr/>
        </p:nvSpPr>
        <p:spPr>
          <a:xfrm>
            <a:off x="1237281" y="3624252"/>
            <a:ext cx="2428068" cy="5450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BBF713-D867-8EE7-9160-330908D919AF}"/>
              </a:ext>
            </a:extLst>
          </p:cNvPr>
          <p:cNvCxnSpPr>
            <a:cxnSpLocks/>
            <a:stCxn id="2" idx="6"/>
            <a:endCxn id="7" idx="1"/>
          </p:cNvCxnSpPr>
          <p:nvPr/>
        </p:nvCxnSpPr>
        <p:spPr>
          <a:xfrm flipV="1">
            <a:off x="3665349" y="3716733"/>
            <a:ext cx="915770" cy="1800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BEC3E7B-654C-63AC-306A-0E832718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47" b="23892"/>
          <a:stretch/>
        </p:blipFill>
        <p:spPr>
          <a:xfrm>
            <a:off x="4581119" y="1106983"/>
            <a:ext cx="7453535" cy="52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62655" y="365125"/>
            <a:ext cx="8805543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574F-BB2D-4D11-BCC3-14202D29839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ASEP">
            <a:extLst>
              <a:ext uri="{FF2B5EF4-FFF2-40B4-BE49-F238E27FC236}">
                <a16:creationId xmlns:a16="http://schemas.microsoft.com/office/drawing/2014/main" id="{0640001F-4C18-9778-B78F-26F3B2C1D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7" y="2440073"/>
            <a:ext cx="1072276" cy="10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SEP">
            <a:extLst>
              <a:ext uri="{FF2B5EF4-FFF2-40B4-BE49-F238E27FC236}">
                <a16:creationId xmlns:a16="http://schemas.microsoft.com/office/drawing/2014/main" id="{6B434CF1-AC7E-4FDC-03D8-FE3EC90C8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7" y="3870566"/>
            <a:ext cx="1072276" cy="10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EP">
            <a:extLst>
              <a:ext uri="{FF2B5EF4-FFF2-40B4-BE49-F238E27FC236}">
                <a16:creationId xmlns:a16="http://schemas.microsoft.com/office/drawing/2014/main" id="{B94FBE3B-88B9-362F-98E0-4E2326D9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7" y="5301059"/>
            <a:ext cx="1072276" cy="10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wnload Thinking Photography Question Mark Man Stock HQ PNG Image |  FreePNGImg">
            <a:extLst>
              <a:ext uri="{FF2B5EF4-FFF2-40B4-BE49-F238E27FC236}">
                <a16:creationId xmlns:a16="http://schemas.microsoft.com/office/drawing/2014/main" id="{6912F7EB-4FE5-F9D8-8102-1BDFA6CE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194" y="1114967"/>
            <a:ext cx="4417927" cy="44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3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bership Slide Deck" id="{49CBD01A-03BE-6741-8887-84F53DA99A92}" vid="{AA45A5CC-F469-1D41-B86C-24B64DDAD0B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0C7C6182BF842B2C45FBDBF328783" ma:contentTypeVersion="27" ma:contentTypeDescription="Create a new document." ma:contentTypeScope="" ma:versionID="d5ab1e4dc7ce6b7a576f0f6fd109fe65">
  <xsd:schema xmlns:xsd="http://www.w3.org/2001/XMLSchema" xmlns:xs="http://www.w3.org/2001/XMLSchema" xmlns:p="http://schemas.microsoft.com/office/2006/metadata/properties" xmlns:ns2="07d0ccec-aae8-4814-a6d3-0c68dd73da2d" xmlns:ns3="9faeb335-af12-4888-a1e3-d4a8639b6f5f" xmlns:ns4="c4350312-9962-4734-8b89-bc083b93d4ff" targetNamespace="http://schemas.microsoft.com/office/2006/metadata/properties" ma:root="true" ma:fieldsID="a49b913f31c5b6409837dd15a19ae47f" ns2:_="" ns3:_="" ns4:_="">
    <xsd:import namespace="07d0ccec-aae8-4814-a6d3-0c68dd73da2d"/>
    <xsd:import namespace="9faeb335-af12-4888-a1e3-d4a8639b6f5f"/>
    <xsd:import namespace="c4350312-9962-4734-8b89-bc083b93d4ff"/>
    <xsd:element name="properties">
      <xsd:complexType>
        <xsd:sequence>
          <xsd:element name="documentManagement">
            <xsd:complexType>
              <xsd:all>
                <xsd:element ref="ns2:incoseDistribution" minOccurs="0"/>
                <xsd:element ref="ns2:df56f4c5a0be4550856ac6bd150af184" minOccurs="0"/>
                <xsd:element ref="ns2:TaxCatchAll" minOccurs="0"/>
                <xsd:element ref="ns2:TaxCatchAllLabel" minOccurs="0"/>
                <xsd:element ref="ns2:j6f62fd0e2284e44b1906b33aa785078" minOccurs="0"/>
                <xsd:element ref="ns2:o4d603b143c54403a43a44e339fe5e1a" minOccurs="0"/>
                <xsd:element ref="ns3:Author_x0028_s_x0029_"/>
                <xsd:element ref="ns3:Descriptive_x0020_Title"/>
                <xsd:element ref="ns3:Keywords0" minOccurs="0"/>
                <xsd:element ref="ns3:Publication_x0020_Date" minOccurs="0"/>
                <xsd:element ref="ns3:Short_x0020_Description"/>
                <xsd:element ref="ns3:Term"/>
                <xsd:element ref="ns2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0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1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5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17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5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eb335-af12-4888-a1e3-d4a8639b6f5f" elementFormDefault="qualified">
    <xsd:import namespace="http://schemas.microsoft.com/office/2006/documentManagement/types"/>
    <xsd:import namespace="http://schemas.microsoft.com/office/infopath/2007/PartnerControls"/>
    <xsd:element name="Author_x0028_s_x0029_" ma:index="19" ma:displayName="Author(s)" ma:description="Enter the individual's name (Jane Doe), the group's name (Measurement Working Group), or N/A" ma:internalName="Author_x0028_s_x0029_0" ma:readOnly="false">
      <xsd:simpleType>
        <xsd:restriction base="dms:Text">
          <xsd:maxLength value="255"/>
        </xsd:restriction>
      </xsd:simpleType>
    </xsd:element>
    <xsd:element name="Descriptive_x0020_Title" ma:index="20" ma:displayName="Descriptive Title" ma:description="e.g. Metrics Primer v 1.0" ma:internalName="Descriptive_x0020_Title0" ma:readOnly="false">
      <xsd:simpleType>
        <xsd:restriction base="dms:Text">
          <xsd:maxLength value="255"/>
        </xsd:restriction>
      </xsd:simpleType>
    </xsd:element>
    <xsd:element name="Keywords0" ma:index="21" nillable="true" ma:displayName="Keywords" ma:description="e.g. metrics measurement primer" ma:internalName="Keywords00" ma:readOnly="false">
      <xsd:simpleType>
        <xsd:restriction base="dms:Text">
          <xsd:maxLength value="255"/>
        </xsd:restriction>
      </xsd:simpleType>
    </xsd:element>
    <xsd:element name="Publication_x0020_Date" ma:index="22" nillable="true" ma:displayName="Publication Date" ma:default="[today]" ma:format="DateOnly" ma:internalName="Publication_x0020_Date0" ma:readOnly="false">
      <xsd:simpleType>
        <xsd:restriction base="dms:DateTime"/>
      </xsd:simpleType>
    </xsd:element>
    <xsd:element name="Short_x0020_Description" ma:index="23" ma:displayName="Short Description" ma:description="e.g. The Metrics Primer defines the basic concepts behind measurement and provides the background knowledge needed to prepare you to set up a measurement program." ma:internalName="Short_x0020_Description0" ma:readOnly="false">
      <xsd:simpleType>
        <xsd:restriction base="dms:Note">
          <xsd:maxLength value="255"/>
        </xsd:restriction>
      </xsd:simpleType>
    </xsd:element>
    <xsd:element name="Term" ma:index="24" ma:displayName="Term" ma:internalName="Term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50312-9962-4734-8b89-bc083b93d4ff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Keywords0 xmlns="9faeb335-af12-4888-a1e3-d4a8639b6f5f" xsi:nil="true"/>
    <Author_x0028_s_x0029_ xmlns="9faeb335-af12-4888-a1e3-d4a8639b6f5f">Paul Martin</Author_x0028_s_x0029_>
    <Short_x0020_Description xmlns="9faeb335-af12-4888-a1e3-d4a8639b6f5f">INCOSE Chesapeake Chapter Powerpoint Template </Short_x0020_Description>
    <Term xmlns="9faeb335-af12-4888-a1e3-d4a8639b6f5f">INCOSE Chesapeake Chapter Powerpoint Template </Term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Descriptive_x0020_Title xmlns="9faeb335-af12-4888-a1e3-d4a8639b6f5f">INCOSE Chesapeake Chapter Powerpoint Template </Descriptive_x0020_Title>
    <incoseDistribution xmlns="07d0ccec-aae8-4814-a6d3-0c68dd73da2d" xsi:nil="true"/>
    <Publication_x0020_Date xmlns="9faeb335-af12-4888-a1e3-d4a8639b6f5f">2019-04-27T07:00:00+00:00</Publication_x0020_Date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Props1.xml><?xml version="1.0" encoding="utf-8"?>
<ds:datastoreItem xmlns:ds="http://schemas.openxmlformats.org/officeDocument/2006/customXml" ds:itemID="{5107E4E9-2DC1-4A53-BCF3-783A4FC47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0ccec-aae8-4814-a6d3-0c68dd73da2d"/>
    <ds:schemaRef ds:uri="9faeb335-af12-4888-a1e3-d4a8639b6f5f"/>
    <ds:schemaRef ds:uri="c4350312-9962-4734-8b89-bc083b93d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A22276-2DC8-4B81-9E89-C10871C3C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CE24F-07C4-45AA-A989-ED4392E6447F}">
  <ds:schemaRefs>
    <ds:schemaRef ds:uri="http://schemas.openxmlformats.org/package/2006/metadata/core-properties"/>
    <ds:schemaRef ds:uri="07d0ccec-aae8-4814-a6d3-0c68dd73da2d"/>
    <ds:schemaRef ds:uri="http://www.w3.org/XML/1998/namespace"/>
    <ds:schemaRef ds:uri="http://purl.org/dc/terms/"/>
    <ds:schemaRef ds:uri="http://schemas.microsoft.com/office/2006/documentManagement/types"/>
    <ds:schemaRef ds:uri="9faeb335-af12-4888-a1e3-d4a8639b6f5f"/>
    <ds:schemaRef ds:uri="http://purl.org/dc/elements/1.1/"/>
    <ds:schemaRef ds:uri="http://schemas.microsoft.com/office/infopath/2007/PartnerControls"/>
    <ds:schemaRef ds:uri="c4350312-9962-4734-8b89-bc083b93d4f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15511</TotalTime>
  <Words>49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</vt:lpstr>
      <vt:lpstr>Century Gothic</vt:lpstr>
      <vt:lpstr>Courier New</vt:lpstr>
      <vt:lpstr>Optima</vt:lpstr>
      <vt:lpstr>Segoe Print</vt:lpstr>
      <vt:lpstr>Wingdings</vt:lpstr>
      <vt:lpstr>Office Theme</vt:lpstr>
      <vt:lpstr>Custom Design</vt:lpstr>
      <vt:lpstr>INCOSE Chesapeake Chapter Webinar  Understanding INCOSE SEP Certification Part 4 June 24, 2023</vt:lpstr>
      <vt:lpstr>INCOSE Systems Engineering Process Model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Evans</dc:creator>
  <cp:lastModifiedBy>Steven Biemer</cp:lastModifiedBy>
  <cp:revision>319</cp:revision>
  <dcterms:created xsi:type="dcterms:W3CDTF">2020-02-12T20:04:07Z</dcterms:created>
  <dcterms:modified xsi:type="dcterms:W3CDTF">2023-06-24T12:21:50Z</dcterms:modified>
</cp:coreProperties>
</file>